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6" r:id="rId11"/>
    <p:sldId id="265" r:id="rId12"/>
    <p:sldId id="266" r:id="rId13"/>
    <p:sldId id="267" r:id="rId14"/>
    <p:sldId id="268" r:id="rId15"/>
    <p:sldId id="277" r:id="rId16"/>
    <p:sldId id="269" r:id="rId17"/>
    <p:sldId id="270" r:id="rId18"/>
    <p:sldId id="272" r:id="rId19"/>
    <p:sldId id="274" r:id="rId20"/>
    <p:sldId id="275" r:id="rId21"/>
    <p:sldId id="279" r:id="rId22"/>
    <p:sldId id="278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CCD17-ACEE-49C9-95F0-16A16B412535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C3566-A20D-474F-9B88-88A3CAEABF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C3566-A20D-474F-9B88-88A3CAEABF2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410D8-5671-49E8-82A8-5DF5CDEC8E9C}" type="datetimeFigureOut">
              <a:rPr lang="en-US" smtClean="0"/>
              <a:pPr/>
              <a:t>8/28/2013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Visible and Invisible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poor and homeless are treated</a:t>
            </a:r>
            <a:endParaRPr lang="en-US" dirty="0"/>
          </a:p>
        </p:txBody>
      </p:sp>
      <p:pic>
        <p:nvPicPr>
          <p:cNvPr id="4" name="Content Placeholder 3" descr="homeles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752600"/>
            <a:ext cx="4032250" cy="2419350"/>
          </a:xfrm>
        </p:spPr>
      </p:pic>
      <p:pic>
        <p:nvPicPr>
          <p:cNvPr id="5" name="Picture 4" descr="poo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0478" y="4038600"/>
            <a:ext cx="3151876" cy="2819400"/>
          </a:xfrm>
          <a:prstGeom prst="rect">
            <a:avLst/>
          </a:prstGeom>
        </p:spPr>
      </p:pic>
      <p:pic>
        <p:nvPicPr>
          <p:cNvPr id="6" name="Picture 5" descr="hungry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259" y="1828800"/>
            <a:ext cx="3893279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supermax</a:t>
            </a:r>
            <a:r>
              <a:rPr lang="en-US" dirty="0" smtClean="0"/>
              <a:t> prison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2530" name="Picture 2" descr="FlorenceSM-DLR-1.jpg (687×43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543675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between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idea </a:t>
            </a:r>
            <a:r>
              <a:rPr lang="en-US" dirty="0" smtClean="0"/>
              <a:t>of relationships, but I can see how people relate to one another in a given culture.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dirty="0" smtClean="0"/>
              <a:t>Appropriate distance/space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3554" name="Picture 2" descr="personal-space.jpg (783×60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7458075" cy="495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Formal v. Informal Relationships (look at the uniforms!)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5602" name="Picture 2" descr="middle+school+catholic+schools+week+008.JPG (320×21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6781800" cy="451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Appropriate gestures/touch</a:t>
            </a:r>
            <a:endParaRPr lang="en-US" dirty="0"/>
          </a:p>
        </p:txBody>
      </p:sp>
      <p:pic>
        <p:nvPicPr>
          <p:cNvPr id="4" name="Content Placeholder 3" descr="wav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  <p:pic>
        <p:nvPicPr>
          <p:cNvPr id="5" name="Picture 4" descr="high fi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343400"/>
            <a:ext cx="1981200" cy="2314575"/>
          </a:xfrm>
          <a:prstGeom prst="rect">
            <a:avLst/>
          </a:prstGeom>
        </p:spPr>
      </p:pic>
      <p:pic>
        <p:nvPicPr>
          <p:cNvPr id="6" name="Picture 5" descr="handshak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2209800"/>
            <a:ext cx="2619375" cy="1743075"/>
          </a:xfrm>
          <a:prstGeom prst="rect">
            <a:avLst/>
          </a:prstGeom>
        </p:spPr>
      </p:pic>
      <p:pic>
        <p:nvPicPr>
          <p:cNvPr id="7" name="Picture 6" descr="hu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4038600"/>
            <a:ext cx="2019300" cy="2266950"/>
          </a:xfrm>
          <a:prstGeom prst="rect">
            <a:avLst/>
          </a:prstGeom>
        </p:spPr>
      </p:pic>
      <p:pic>
        <p:nvPicPr>
          <p:cNvPr id="8" name="Picture 7" descr="kis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3600" y="2057400"/>
            <a:ext cx="2238375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concept </a:t>
            </a:r>
            <a:r>
              <a:rPr lang="en-US" dirty="0" smtClean="0"/>
              <a:t>of beauty, but I can see how the idea is “made flesh” by how people pursue it and exhibit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made the cover?</a:t>
            </a:r>
            <a:endParaRPr lang="en-US" dirty="0"/>
          </a:p>
        </p:txBody>
      </p:sp>
      <p:pic>
        <p:nvPicPr>
          <p:cNvPr id="26626" name="Picture 2" descr="redbook-5.jpg (321×43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429000" cy="4614730"/>
          </a:xfrm>
          <a:prstGeom prst="rect">
            <a:avLst/>
          </a:prstGeom>
          <a:noFill/>
        </p:spPr>
      </p:pic>
      <p:pic>
        <p:nvPicPr>
          <p:cNvPr id="5" name="Picture 2" descr="Funny-Mug-Shots-ugly-woman.jpg (500×625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351155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wrinkles, ladies!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NO+MORE+WRINKLES.jpg (400×39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3810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ideas </a:t>
            </a:r>
            <a:r>
              <a:rPr lang="en-US" dirty="0" smtClean="0"/>
              <a:t>about how men and women relate to each other, but I can see…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Everyone, everywhere is part of a culture.</a:t>
            </a:r>
          </a:p>
          <a:p>
            <a:r>
              <a:rPr lang="en-US" dirty="0" smtClean="0"/>
              <a:t>So, when you travel abroad for Talbots Thingamajig, you will be leaving one culture (namely, American culture) and entering another culture.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…the difference between these two situations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22" name="Picture 2" descr="happy-homemaker.jpg (277×40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2638425" cy="3867150"/>
          </a:xfrm>
          <a:prstGeom prst="rect">
            <a:avLst/>
          </a:prstGeom>
          <a:noFill/>
        </p:spPr>
      </p:pic>
      <p:pic>
        <p:nvPicPr>
          <p:cNvPr id="30724" name="Picture 4" descr="mr+mom+1.jpg (329×47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81200"/>
            <a:ext cx="3133725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toward the elderly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the attitudes a culture has toward the elderly, but I can see…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…how others treat them.</a:t>
            </a:r>
            <a:endParaRPr lang="en-US" dirty="0"/>
          </a:p>
        </p:txBody>
      </p:sp>
      <p:pic>
        <p:nvPicPr>
          <p:cNvPr id="4" name="Content Placeholder 3" descr="elderly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057400"/>
            <a:ext cx="2619375" cy="1743075"/>
          </a:xfrm>
        </p:spPr>
      </p:pic>
      <p:pic>
        <p:nvPicPr>
          <p:cNvPr id="5" name="Picture 4" descr="elderl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057400"/>
            <a:ext cx="2619375" cy="1743075"/>
          </a:xfrm>
          <a:prstGeom prst="rect">
            <a:avLst/>
          </a:prstGeom>
        </p:spPr>
      </p:pic>
      <p:pic>
        <p:nvPicPr>
          <p:cNvPr id="6" name="Picture 5" descr="elderly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2057400"/>
            <a:ext cx="2600325" cy="1752600"/>
          </a:xfrm>
          <a:prstGeom prst="rect">
            <a:avLst/>
          </a:prstGeom>
        </p:spPr>
      </p:pic>
      <p:pic>
        <p:nvPicPr>
          <p:cNvPr id="7" name="Picture 6" descr="elderl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4648200"/>
            <a:ext cx="2333625" cy="1962150"/>
          </a:xfrm>
          <a:prstGeom prst="rect">
            <a:avLst/>
          </a:prstGeom>
        </p:spPr>
      </p:pic>
      <p:pic>
        <p:nvPicPr>
          <p:cNvPr id="8" name="Picture 7" descr="nursing hom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" y="4724400"/>
            <a:ext cx="2533650" cy="1800225"/>
          </a:xfrm>
          <a:prstGeom prst="rect">
            <a:avLst/>
          </a:prstGeom>
        </p:spPr>
      </p:pic>
      <p:pic>
        <p:nvPicPr>
          <p:cNvPr id="9" name="Picture 8" descr="nursing home 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81400" y="449580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your own words on a half-sheet of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culture and its two constituent parts.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two parts </a:t>
            </a:r>
            <a:br>
              <a:rPr lang="en-US" dirty="0" smtClean="0"/>
            </a:br>
            <a:r>
              <a:rPr lang="en-US" dirty="0" smtClean="0"/>
              <a:t>	to every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First, every culture has aspects that clearly discerned because they can be </a:t>
            </a:r>
            <a:r>
              <a:rPr lang="en-US" u="sng" dirty="0" smtClean="0"/>
              <a:t>observed with your senses.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taco.jpg (500×32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609600"/>
            <a:ext cx="2183423" cy="1419225"/>
          </a:xfrm>
          <a:prstGeom prst="rect">
            <a:avLst/>
          </a:prstGeom>
          <a:noFill/>
        </p:spPr>
      </p:pic>
      <p:pic>
        <p:nvPicPr>
          <p:cNvPr id="1028" name="Picture 4" descr="hindu-temple.jpg (550×41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52400"/>
            <a:ext cx="2187052" cy="1638301"/>
          </a:xfrm>
          <a:prstGeom prst="rect">
            <a:avLst/>
          </a:prstGeom>
          <a:noFill/>
        </p:spPr>
      </p:pic>
      <p:pic>
        <p:nvPicPr>
          <p:cNvPr id="1030" name="Picture 6" descr="lederhol.jpg (330×640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133600"/>
            <a:ext cx="1414463" cy="2743201"/>
          </a:xfrm>
          <a:prstGeom prst="rect">
            <a:avLst/>
          </a:prstGeom>
          <a:noFill/>
        </p:spPr>
      </p:pic>
      <p:pic>
        <p:nvPicPr>
          <p:cNvPr id="1032" name="Picture 8" descr="fatlady.jpg (297×320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905000"/>
            <a:ext cx="2828925" cy="3048001"/>
          </a:xfrm>
          <a:prstGeom prst="rect">
            <a:avLst/>
          </a:prstGeom>
          <a:noFill/>
        </p:spPr>
      </p:pic>
      <p:pic>
        <p:nvPicPr>
          <p:cNvPr id="1034" name="Picture 10" descr="beijing-bicycle1.jpg (247×350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124200"/>
            <a:ext cx="2352675" cy="3333750"/>
          </a:xfrm>
          <a:prstGeom prst="rect">
            <a:avLst/>
          </a:prstGeom>
          <a:noFill/>
        </p:spPr>
      </p:pic>
      <p:pic>
        <p:nvPicPr>
          <p:cNvPr id="1036" name="Picture 12" descr="muslims-praying-at-kabah.jpg (700×469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5105400"/>
            <a:ext cx="2362200" cy="15826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every part of culture that you can see, there is a myriad of cultural beliefs, assumptions, and norms that are the </a:t>
            </a:r>
            <a:r>
              <a:rPr lang="en-US" u="sng" dirty="0" smtClean="0"/>
              <a:t>foundation</a:t>
            </a:r>
            <a:r>
              <a:rPr lang="en-US" dirty="0" smtClean="0"/>
              <a:t> of that culture.  You can’t experience  often or immediately with your senses, but </a:t>
            </a:r>
            <a:r>
              <a:rPr lang="en-US" smtClean="0"/>
              <a:t>the obvious culture </a:t>
            </a:r>
            <a:r>
              <a:rPr lang="en-US" dirty="0" smtClean="0"/>
              <a:t>is the incarnation of these beliefs and assumptions.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beliefs and assumptions can come from various places.</a:t>
            </a:r>
          </a:p>
          <a:p>
            <a:pPr lvl="1"/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Tradition</a:t>
            </a:r>
          </a:p>
          <a:p>
            <a:pPr lvl="1"/>
            <a:r>
              <a:rPr lang="en-US" dirty="0" smtClean="0"/>
              <a:t>Politics</a:t>
            </a:r>
          </a:p>
          <a:p>
            <a:pPr lvl="1"/>
            <a:r>
              <a:rPr lang="en-US" dirty="0" smtClean="0"/>
              <a:t>“Common Sense”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a culture’s </a:t>
            </a:r>
            <a:r>
              <a:rPr lang="en-US" u="sng" dirty="0" smtClean="0"/>
              <a:t>belief about justice</a:t>
            </a:r>
            <a:r>
              <a:rPr lang="en-US" dirty="0" smtClean="0"/>
              <a:t>, but I can see what a culture thinks about justice by how it plays out in the material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guillotine during the French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6386" name="Picture 2" descr="1-15--guillotine.jpg (475×34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524375" cy="329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344</Words>
  <Application>Microsoft Office PowerPoint</Application>
  <PresentationFormat>On-screen Show (4:3)</PresentationFormat>
  <Paragraphs>39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Culture</vt:lpstr>
      <vt:lpstr>Important facts to remember</vt:lpstr>
      <vt:lpstr>There are two parts   to every culture</vt:lpstr>
      <vt:lpstr>For example</vt:lpstr>
      <vt:lpstr>However…</vt:lpstr>
      <vt:lpstr>Slide 6</vt:lpstr>
      <vt:lpstr>Some examples…</vt:lpstr>
      <vt:lpstr>Justice</vt:lpstr>
      <vt:lpstr>The guillotine during the French Revolution</vt:lpstr>
      <vt:lpstr>How the poor and homeless are treated</vt:lpstr>
      <vt:lpstr>A supermax prison</vt:lpstr>
      <vt:lpstr>Relationships between people</vt:lpstr>
      <vt:lpstr>Appropriate distance/space</vt:lpstr>
      <vt:lpstr>Formal v. Informal Relationships (look at the uniforms!)</vt:lpstr>
      <vt:lpstr>Appropriate gestures/touch</vt:lpstr>
      <vt:lpstr>Beauty</vt:lpstr>
      <vt:lpstr>Who made the cover?</vt:lpstr>
      <vt:lpstr>No wrinkles, ladies!</vt:lpstr>
      <vt:lpstr>Gender Roles</vt:lpstr>
      <vt:lpstr>…the difference between these two situations</vt:lpstr>
      <vt:lpstr>Attitudes toward the elderly</vt:lpstr>
      <vt:lpstr>…how others treat them.</vt:lpstr>
      <vt:lpstr>In your own words on a half-sheet of paper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</dc:title>
  <dc:creator>teacher</dc:creator>
  <cp:lastModifiedBy>teacher</cp:lastModifiedBy>
  <cp:revision>8</cp:revision>
  <dcterms:created xsi:type="dcterms:W3CDTF">2013-08-28T17:24:39Z</dcterms:created>
  <dcterms:modified xsi:type="dcterms:W3CDTF">2013-08-28T19:26:31Z</dcterms:modified>
</cp:coreProperties>
</file>